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a1e87da8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a1e87da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884ca55d8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884ca55d8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884ca55d8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884ca55d8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884ca55d8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884ca55d8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84ca55d8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84ca55d8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884ca55d8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884ca55d8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884ca55d8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884ca55d8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884ca55d8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884ca55d8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c1941e6b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c1941e6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a1e87da8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a1e87da8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a1e87da8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a1e87da8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a1e87da8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a1e87da8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a1e87da8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7a1e87da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a1e87da8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a1e87da8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a1e87da8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a1e87da8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a1e87da8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a1e87da8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a1e87da8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a1e87da8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a1e87da8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a1e87da8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a1e87da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a1e87da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a1e87da8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a1e87da8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a1e87da8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a1e87da8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a1e87da8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a1e87da8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a1e87da8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a1e87da8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a1e87da8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a1e87da8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a1e87da8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a1e87da8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a1e87da8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7a1e87da8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a1e87da8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a1e87da8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a1e87da8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a1e87da8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a1e87da8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a1e87da8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a1e87da8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a1e87da8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a1e87da8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a1e87da8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a1e87da8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a1e87da8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a1e87da8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7a1e87da8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a1e87da8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a1e87da8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a1e87da8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a1e87da8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a1e87da8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7a1e87da8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a1e87da8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7a1e87da8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a1e87da8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7a1e87da8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a1e87da8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a1e87da8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a1e87da8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a1e87da8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a1e87da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a1e87da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5680784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5680784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56807847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856807847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56807847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56807847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56807847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856807847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a1e87da8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a1e87da8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5680784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5680784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5680784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85680784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856807847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85680784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56807847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56807847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5680784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85680784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a1e87da8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a1e87da8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5680784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85680784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856807847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856807847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56807847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85680784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56807847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56807847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56807847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856807847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85680784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85680784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56807847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85680784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56807847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56807847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856807847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856807847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856807847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856807847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a1e87da8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a1e87da8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856807847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856807847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56807847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856807847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856807847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856807847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856807847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856807847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856807847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856807847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856807847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856807847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856807847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856807847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856807847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856807847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56807847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856807847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84ca55d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884ca55d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a1e87da8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a1e87da8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84ca55d8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884ca55d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884ca55d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884ca55d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84ca55d8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84ca55d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84ca55d8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884ca55d8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884ca55d8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884ca55d8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884ca55d8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884ca55d8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884ca55d8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884ca55d8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884ca55d8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884ca55d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884ca55d8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884ca55d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84ca55d8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84ca55d8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a1e87da8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a1e87da8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884ca55d8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884ca55d8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884ca55d8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884ca55d8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84ca55d8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884ca55d8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884ca55d8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884ca55d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884ca55d8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884ca55d8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84ca55d8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84ca55d8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884ca55d8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884ca55d8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884ca55d8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884ca55d8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884ca55d8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884ca55d8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884ca55d8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884ca55d8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a1e87da8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a1e87da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884ca55d8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884ca55d8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884ca55d8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884ca55d8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884ca55d8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884ca55d8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884ca55d8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884ca55d8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884ca55d8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884ca55d8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884ca55d8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884ca55d8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84ca55d8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884ca55d8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884ca55d8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884ca55d8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884ca55d8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884ca55d8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884ca55d8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884ca55d8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Relationship Id="rId5" Type="http://schemas.openxmlformats.org/officeDocument/2006/relationships/image" Target="../media/image118.png"/><Relationship Id="rId6" Type="http://schemas.openxmlformats.org/officeDocument/2006/relationships/image" Target="../media/image11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Relationship Id="rId5" Type="http://schemas.openxmlformats.org/officeDocument/2006/relationships/image" Target="../media/image118.png"/><Relationship Id="rId6" Type="http://schemas.openxmlformats.org/officeDocument/2006/relationships/image" Target="../media/image117.png"/><Relationship Id="rId7" Type="http://schemas.openxmlformats.org/officeDocument/2006/relationships/image" Target="../media/image13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0.png"/><Relationship Id="rId4" Type="http://schemas.openxmlformats.org/officeDocument/2006/relationships/image" Target="../media/image126.png"/><Relationship Id="rId5" Type="http://schemas.openxmlformats.org/officeDocument/2006/relationships/image" Target="../media/image12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0.png"/><Relationship Id="rId4" Type="http://schemas.openxmlformats.org/officeDocument/2006/relationships/image" Target="../media/image126.png"/><Relationship Id="rId5" Type="http://schemas.openxmlformats.org/officeDocument/2006/relationships/image" Target="../media/image121.png"/><Relationship Id="rId6" Type="http://schemas.openxmlformats.org/officeDocument/2006/relationships/image" Target="../media/image12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4.png"/><Relationship Id="rId4" Type="http://schemas.openxmlformats.org/officeDocument/2006/relationships/image" Target="../media/image129.png"/><Relationship Id="rId5" Type="http://schemas.openxmlformats.org/officeDocument/2006/relationships/image" Target="../media/image13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7.png"/><Relationship Id="rId4" Type="http://schemas.openxmlformats.org/officeDocument/2006/relationships/image" Target="../media/image13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7.png"/><Relationship Id="rId4" Type="http://schemas.openxmlformats.org/officeDocument/2006/relationships/image" Target="../media/image132.png"/><Relationship Id="rId5" Type="http://schemas.openxmlformats.org/officeDocument/2006/relationships/image" Target="../media/image1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Relationship Id="rId5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image" Target="../media/image7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7.png"/><Relationship Id="rId4" Type="http://schemas.openxmlformats.org/officeDocument/2006/relationships/image" Target="../media/image7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Relationship Id="rId5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9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08.png"/><Relationship Id="rId6" Type="http://schemas.openxmlformats.org/officeDocument/2006/relationships/image" Target="../media/image10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08.png"/><Relationship Id="rId6" Type="http://schemas.openxmlformats.org/officeDocument/2006/relationships/image" Target="../media/image106.png"/><Relationship Id="rId7" Type="http://schemas.openxmlformats.org/officeDocument/2006/relationships/image" Target="../media/image111.png"/><Relationship Id="rId8" Type="http://schemas.openxmlformats.org/officeDocument/2006/relationships/image" Target="../media/image1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image" Target="../media/image114.png"/><Relationship Id="rId5" Type="http://schemas.openxmlformats.org/officeDocument/2006/relationships/image" Target="../media/image108.png"/><Relationship Id="rId6" Type="http://schemas.openxmlformats.org/officeDocument/2006/relationships/image" Target="../media/image106.png"/><Relationship Id="rId7" Type="http://schemas.openxmlformats.org/officeDocument/2006/relationships/image" Target="../media/image111.png"/><Relationship Id="rId8" Type="http://schemas.openxmlformats.org/officeDocument/2006/relationships/image" Target="../media/image10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599" y="1183675"/>
            <a:ext cx="2620800" cy="10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217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00" y="67324"/>
            <a:ext cx="7986124" cy="17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88" y="2025426"/>
            <a:ext cx="7496001" cy="2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975" y="2444100"/>
            <a:ext cx="5593150" cy="7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675" y="3395450"/>
            <a:ext cx="8243890" cy="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00" y="67324"/>
            <a:ext cx="7986124" cy="17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88" y="2025426"/>
            <a:ext cx="7496001" cy="2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975" y="2444100"/>
            <a:ext cx="5593150" cy="7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675" y="3395450"/>
            <a:ext cx="8243890" cy="2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0400" y="3841650"/>
            <a:ext cx="5833435" cy="7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75" y="193300"/>
            <a:ext cx="5858399" cy="3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75" y="193300"/>
            <a:ext cx="5858399" cy="3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25" y="528875"/>
            <a:ext cx="4416800" cy="7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75" y="1437150"/>
            <a:ext cx="7492334" cy="3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75" y="193300"/>
            <a:ext cx="5858399" cy="3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25" y="528875"/>
            <a:ext cx="4416800" cy="7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75" y="1437150"/>
            <a:ext cx="7492334" cy="3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200" y="1933560"/>
            <a:ext cx="5858401" cy="74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25" y="211226"/>
            <a:ext cx="7542126" cy="15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00" y="1795463"/>
            <a:ext cx="7542125" cy="32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50" y="2373175"/>
            <a:ext cx="6815601" cy="5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22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5016"/>
            <a:ext cx="8839200" cy="245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22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5016"/>
            <a:ext cx="8839200" cy="24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825" y="3041250"/>
            <a:ext cx="6469599" cy="7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58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91784"/>
            <a:ext cx="8839199" cy="1797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25" y="468675"/>
            <a:ext cx="3753700" cy="5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4"/>
          <p:cNvPicPr preferRelativeResize="0"/>
          <p:nvPr/>
        </p:nvPicPr>
        <p:blipFill rotWithShape="1">
          <a:blip r:embed="rId4">
            <a:alphaModFix/>
          </a:blip>
          <a:srcRect b="0" l="0" r="0" t="5997"/>
          <a:stretch/>
        </p:blipFill>
        <p:spPr>
          <a:xfrm>
            <a:off x="354225" y="1523425"/>
            <a:ext cx="5708476" cy="6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50" y="2575950"/>
            <a:ext cx="8435901" cy="6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134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25" y="1630650"/>
            <a:ext cx="7328775" cy="11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455650"/>
            <a:ext cx="3436550" cy="5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725" y="1217076"/>
            <a:ext cx="7720899" cy="4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863" y="894226"/>
            <a:ext cx="5466273" cy="23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4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77075" cy="24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138" y="892699"/>
            <a:ext cx="3551724" cy="22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25" y="792295"/>
            <a:ext cx="5281749" cy="23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25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6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4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54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875" y="1987676"/>
            <a:ext cx="8176426" cy="17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75" y="717475"/>
            <a:ext cx="8839202" cy="76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50" y="1862339"/>
            <a:ext cx="8839201" cy="85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75" y="3195075"/>
            <a:ext cx="5195276" cy="6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02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7582"/>
            <a:ext cx="8839200" cy="65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02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7582"/>
            <a:ext cx="8839200" cy="65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5"/>
          <p:cNvPicPr preferRelativeResize="0"/>
          <p:nvPr/>
        </p:nvPicPr>
        <p:blipFill rotWithShape="1">
          <a:blip r:embed="rId5">
            <a:alphaModFix/>
          </a:blip>
          <a:srcRect b="0" l="0" r="0" t="4443"/>
          <a:stretch/>
        </p:blipFill>
        <p:spPr>
          <a:xfrm>
            <a:off x="285025" y="3314525"/>
            <a:ext cx="7058799" cy="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163" y="674850"/>
            <a:ext cx="4543675" cy="260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5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4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38" y="615923"/>
            <a:ext cx="4855924" cy="26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4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2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128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25" y="1520225"/>
            <a:ext cx="77324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0" y="466001"/>
            <a:ext cx="7391275" cy="6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75" y="1486627"/>
            <a:ext cx="7005051" cy="7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99" y="2756050"/>
            <a:ext cx="6740999" cy="10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626"/>
            <a:ext cx="8314799" cy="16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50" y="2231575"/>
            <a:ext cx="6804475" cy="16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50" y="581504"/>
            <a:ext cx="5691175" cy="6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50" y="1535876"/>
            <a:ext cx="7625342" cy="6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00" y="2628799"/>
            <a:ext cx="5748826" cy="7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09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51859"/>
            <a:ext cx="8839202" cy="112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09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51859"/>
            <a:ext cx="8839202" cy="112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700" y="3509719"/>
            <a:ext cx="8839198" cy="1065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02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13" y="1397374"/>
            <a:ext cx="8262364" cy="10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02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50" y="1221350"/>
            <a:ext cx="8006899" cy="9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025" y="2447326"/>
            <a:ext cx="7565198" cy="7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025" y="3481525"/>
            <a:ext cx="7161632" cy="7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8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6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5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4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3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900" y="1036852"/>
            <a:ext cx="4804202" cy="20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4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25" y="85076"/>
            <a:ext cx="7507525" cy="12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0" y="1370000"/>
            <a:ext cx="6406174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25" y="85076"/>
            <a:ext cx="7507525" cy="12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0" y="1370000"/>
            <a:ext cx="6406174" cy="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25" y="1673500"/>
            <a:ext cx="3644150" cy="5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625" y="2524800"/>
            <a:ext cx="5985251" cy="3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25" y="85076"/>
            <a:ext cx="7507525" cy="12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0" y="1370000"/>
            <a:ext cx="6406174" cy="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25" y="1673500"/>
            <a:ext cx="3644150" cy="5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625" y="2524800"/>
            <a:ext cx="5985251" cy="3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216" y="2866075"/>
            <a:ext cx="4437100" cy="5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025" y="3584448"/>
            <a:ext cx="6733476" cy="3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25" y="85076"/>
            <a:ext cx="7507525" cy="12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0" y="1370000"/>
            <a:ext cx="6406174" cy="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25" y="1673500"/>
            <a:ext cx="3644150" cy="5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625" y="2524800"/>
            <a:ext cx="5985251" cy="3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216" y="2866075"/>
            <a:ext cx="4437100" cy="5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025" y="3584448"/>
            <a:ext cx="6733476" cy="3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025" y="3925725"/>
            <a:ext cx="4157350" cy="6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138" y="404725"/>
            <a:ext cx="4295724" cy="18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6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5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00" y="67324"/>
            <a:ext cx="7986124" cy="17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88" y="2025426"/>
            <a:ext cx="7496001" cy="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